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Bree Serif" panose="020B0604020202020204" charset="-18"/>
      <p:regular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Proxima Nova Semibold" panose="020B0604020202020204" charset="0"/>
      <p:regular r:id="rId28"/>
      <p:bold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Black" panose="02000000000000000000" pitchFamily="2" charset="0"/>
      <p:bold r:id="rId35"/>
      <p:boldItalic r:id="rId36"/>
    </p:embeddedFont>
    <p:embeddedFont>
      <p:font typeface="Roboto Light" panose="02000000000000000000" pitchFamily="2" charset="0"/>
      <p:regular r:id="rId37"/>
      <p:bold r:id="rId38"/>
      <p:italic r:id="rId39"/>
      <p:boldItalic r:id="rId40"/>
    </p:embeddedFont>
    <p:embeddedFont>
      <p:font typeface="Roboto Mono Thin" panose="00000009000000000000" pitchFamily="49" charset="0"/>
      <p:regular r:id="rId41"/>
      <p:bold r:id="rId42"/>
      <p:italic r:id="rId43"/>
      <p:boldItalic r:id="rId44"/>
    </p:embeddedFont>
    <p:embeddedFont>
      <p:font typeface="Roboto Thin" panose="020000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1" roundtripDataSignature="AMtx7mhk+Tu1NwuVsMiVgWpN9v73k5A+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e2f72220d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e2f72220d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e2f72220d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e2f72220d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e2f72220d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21e2f72220d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e2f72220d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1e2f72220d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e2f72220d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g21e2f72220d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0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EFF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1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>
            <a:spLocks noGrp="1"/>
          </p:cNvSpPr>
          <p:nvPr>
            <p:ph type="ctrTitle"/>
          </p:nvPr>
        </p:nvSpPr>
        <p:spPr>
          <a:xfrm>
            <a:off x="4636362" y="1192098"/>
            <a:ext cx="4368135" cy="16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600" b="1">
                <a:solidFill>
                  <a:schemeClr val="lt1"/>
                </a:solidFill>
              </a:rPr>
              <a:t>Proj1_deeprock-galactic_9C</a:t>
            </a:r>
            <a:br>
              <a:rPr lang="es" b="1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1"/>
          <p:cNvSpPr txBox="1">
            <a:spLocks noGrp="1"/>
          </p:cNvSpPr>
          <p:nvPr>
            <p:ph type="subTitle" idx="1"/>
          </p:nvPr>
        </p:nvSpPr>
        <p:spPr>
          <a:xfrm>
            <a:off x="5063868" y="2602974"/>
            <a:ext cx="3592431" cy="143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>
                <a:solidFill>
                  <a:schemeClr val="lt1"/>
                </a:solidFill>
              </a:rPr>
              <a:t>Készítette: Major Bálint István</a:t>
            </a:r>
            <a:endParaRPr/>
          </a:p>
          <a:p>
            <a:pPr marL="12541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>
                <a:solidFill>
                  <a:schemeClr val="lt1"/>
                </a:solidFill>
              </a:rPr>
              <a:t>Pőcze Martin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ctrTitle" idx="6"/>
          </p:nvPr>
        </p:nvSpPr>
        <p:spPr>
          <a:xfrm>
            <a:off x="2676063" y="113625"/>
            <a:ext cx="3676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Kvíz</a:t>
            </a:r>
            <a:endParaRPr/>
          </a:p>
        </p:txBody>
      </p:sp>
      <p:cxnSp>
        <p:nvCxnSpPr>
          <p:cNvPr id="262" name="Google Shape;262;p10"/>
          <p:cNvCxnSpPr/>
          <p:nvPr/>
        </p:nvCxnSpPr>
        <p:spPr>
          <a:xfrm>
            <a:off x="311700" y="734500"/>
            <a:ext cx="8520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3" name="Google Shape;2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2625"/>
            <a:ext cx="4867200" cy="4118400"/>
          </a:xfrm>
          <a:prstGeom prst="roundRect">
            <a:avLst>
              <a:gd name="adj" fmla="val 897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200" y="872625"/>
            <a:ext cx="3473100" cy="2112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5" name="Google Shape;26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450" y="3433425"/>
            <a:ext cx="3828600" cy="111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21e2f72220d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25" y="381700"/>
            <a:ext cx="5660700" cy="4593900"/>
          </a:xfrm>
          <a:prstGeom prst="roundRect">
            <a:avLst>
              <a:gd name="adj" fmla="val 1022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1" name="Google Shape;271;g21e2f72220d_4_2"/>
          <p:cNvSpPr/>
          <p:nvPr/>
        </p:nvSpPr>
        <p:spPr>
          <a:xfrm rot="10505172">
            <a:off x="5525539" y="805806"/>
            <a:ext cx="1085250" cy="544325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1e2f72220d_4_2"/>
          <p:cNvSpPr txBox="1"/>
          <p:nvPr/>
        </p:nvSpPr>
        <p:spPr>
          <a:xfrm>
            <a:off x="6632100" y="690225"/>
            <a:ext cx="81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Idő</a:t>
            </a:r>
            <a:endParaRPr sz="24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3" name="Google Shape;273;g21e2f72220d_4_2"/>
          <p:cNvSpPr/>
          <p:nvPr/>
        </p:nvSpPr>
        <p:spPr>
          <a:xfrm rot="10505165">
            <a:off x="4657403" y="2353227"/>
            <a:ext cx="1940823" cy="1031294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1e2f72220d_4_2"/>
          <p:cNvSpPr/>
          <p:nvPr/>
        </p:nvSpPr>
        <p:spPr>
          <a:xfrm rot="10505173">
            <a:off x="4294645" y="1534103"/>
            <a:ext cx="2172559" cy="33536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1e2f72220d_4_2"/>
          <p:cNvSpPr/>
          <p:nvPr/>
        </p:nvSpPr>
        <p:spPr>
          <a:xfrm rot="10505172">
            <a:off x="5573464" y="4249556"/>
            <a:ext cx="1085250" cy="544325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1e2f72220d_4_2"/>
          <p:cNvSpPr txBox="1"/>
          <p:nvPr/>
        </p:nvSpPr>
        <p:spPr>
          <a:xfrm>
            <a:off x="6550500" y="1364975"/>
            <a:ext cx="154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Kérdés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7" name="Google Shape;277;g21e2f72220d_4_2"/>
          <p:cNvSpPr txBox="1"/>
          <p:nvPr/>
        </p:nvSpPr>
        <p:spPr>
          <a:xfrm>
            <a:off x="6849150" y="2625950"/>
            <a:ext cx="169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Válaszok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8" name="Google Shape;278;g21e2f72220d_4_2"/>
          <p:cNvSpPr txBox="1"/>
          <p:nvPr/>
        </p:nvSpPr>
        <p:spPr>
          <a:xfrm>
            <a:off x="6782775" y="3997550"/>
            <a:ext cx="2112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Next(tovább) gomb</a:t>
            </a:r>
            <a:endParaRPr sz="24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1e2f72220d_4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2425" y="1135125"/>
            <a:ext cx="4213500" cy="3630300"/>
          </a:xfrm>
          <a:prstGeom prst="roundRect">
            <a:avLst>
              <a:gd name="adj" fmla="val 981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g21e2f72220d_4_18"/>
          <p:cNvSpPr/>
          <p:nvPr/>
        </p:nvSpPr>
        <p:spPr>
          <a:xfrm rot="9130850">
            <a:off x="4707011" y="2199532"/>
            <a:ext cx="1085252" cy="544325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1e2f72220d_4_18"/>
          <p:cNvSpPr/>
          <p:nvPr/>
        </p:nvSpPr>
        <p:spPr>
          <a:xfrm rot="-9994204">
            <a:off x="4859412" y="3303183"/>
            <a:ext cx="1085252" cy="544324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g21e2f72220d_4_18"/>
          <p:cNvGrpSpPr/>
          <p:nvPr/>
        </p:nvGrpSpPr>
        <p:grpSpPr>
          <a:xfrm>
            <a:off x="5993044" y="3521768"/>
            <a:ext cx="420248" cy="503652"/>
            <a:chOff x="1492675" y="4992125"/>
            <a:chExt cx="481825" cy="481825"/>
          </a:xfrm>
        </p:grpSpPr>
        <p:sp>
          <p:nvSpPr>
            <p:cNvPr id="287" name="Google Shape;287;g21e2f72220d_4_1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21e2f72220d_4_1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g21e2f72220d_4_18"/>
          <p:cNvGrpSpPr/>
          <p:nvPr/>
        </p:nvGrpSpPr>
        <p:grpSpPr>
          <a:xfrm>
            <a:off x="5756531" y="1918070"/>
            <a:ext cx="517336" cy="503652"/>
            <a:chOff x="2085525" y="4992125"/>
            <a:chExt cx="481825" cy="481825"/>
          </a:xfrm>
        </p:grpSpPr>
        <p:sp>
          <p:nvSpPr>
            <p:cNvPr id="290" name="Google Shape;290;g21e2f72220d_4_18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21e2f72220d_4_18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g21e2f72220d_4_18"/>
          <p:cNvSpPr txBox="1"/>
          <p:nvPr/>
        </p:nvSpPr>
        <p:spPr>
          <a:xfrm>
            <a:off x="6373525" y="1884850"/>
            <a:ext cx="248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Rossz válasz</a:t>
            </a:r>
            <a:endParaRPr sz="24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3" name="Google Shape;293;g21e2f72220d_4_18"/>
          <p:cNvSpPr txBox="1"/>
          <p:nvPr/>
        </p:nvSpPr>
        <p:spPr>
          <a:xfrm>
            <a:off x="6517300" y="3698900"/>
            <a:ext cx="206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Jó válasz</a:t>
            </a:r>
            <a:endParaRPr sz="24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e2f72220d_3_24"/>
          <p:cNvSpPr txBox="1">
            <a:spLocks noGrp="1"/>
          </p:cNvSpPr>
          <p:nvPr>
            <p:ph type="ctrTitle"/>
          </p:nvPr>
        </p:nvSpPr>
        <p:spPr>
          <a:xfrm>
            <a:off x="152400" y="136950"/>
            <a:ext cx="32742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Csoportmunka eszközök</a:t>
            </a:r>
            <a:endParaRPr/>
          </a:p>
        </p:txBody>
      </p:sp>
      <p:cxnSp>
        <p:nvCxnSpPr>
          <p:cNvPr id="299" name="Google Shape;299;g21e2f72220d_3_24"/>
          <p:cNvCxnSpPr/>
          <p:nvPr/>
        </p:nvCxnSpPr>
        <p:spPr>
          <a:xfrm>
            <a:off x="0" y="1412550"/>
            <a:ext cx="3610800" cy="14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" name="Google Shape;300;g21e2f72220d_3_24"/>
          <p:cNvSpPr txBox="1">
            <a:spLocks noGrp="1"/>
          </p:cNvSpPr>
          <p:nvPr>
            <p:ph type="subTitle" idx="1"/>
          </p:nvPr>
        </p:nvSpPr>
        <p:spPr>
          <a:xfrm>
            <a:off x="108825" y="1531400"/>
            <a:ext cx="68274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235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s" sz="2800"/>
              <a:t>Mindenki ugyan annyit dolgozott.</a:t>
            </a:r>
            <a:endParaRPr sz="2800"/>
          </a:p>
          <a:p>
            <a:pPr marL="285750" lvl="0" indent="-45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Arial"/>
              <a:buNone/>
            </a:pPr>
            <a:endParaRPr/>
          </a:p>
        </p:txBody>
      </p:sp>
      <p:pic>
        <p:nvPicPr>
          <p:cNvPr id="301" name="Google Shape;301;g21e2f72220d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25" y="2290186"/>
            <a:ext cx="8926348" cy="263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>
            <a:spLocks noGrp="1"/>
          </p:cNvSpPr>
          <p:nvPr>
            <p:ph type="ctrTitle"/>
          </p:nvPr>
        </p:nvSpPr>
        <p:spPr>
          <a:xfrm>
            <a:off x="311788" y="4530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Github statisztika</a:t>
            </a:r>
            <a:endParaRPr/>
          </a:p>
        </p:txBody>
      </p:sp>
      <p:cxnSp>
        <p:nvCxnSpPr>
          <p:cNvPr id="307" name="Google Shape;307;p12"/>
          <p:cNvCxnSpPr/>
          <p:nvPr/>
        </p:nvCxnSpPr>
        <p:spPr>
          <a:xfrm>
            <a:off x="311700" y="6519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8" name="Google Shape;30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0" y="651900"/>
            <a:ext cx="8839199" cy="269392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9" name="Google Shape;30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575" y="3454325"/>
            <a:ext cx="5301799" cy="163632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0" name="Google Shape;310;p12"/>
          <p:cNvSpPr txBox="1"/>
          <p:nvPr/>
        </p:nvSpPr>
        <p:spPr>
          <a:xfrm>
            <a:off x="152500" y="3737150"/>
            <a:ext cx="258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Hozzáadott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sorok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2325412" y="4424436"/>
            <a:ext cx="617700" cy="28772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2"/>
          <p:cNvSpPr/>
          <p:nvPr/>
        </p:nvSpPr>
        <p:spPr>
          <a:xfrm rot="-5400000">
            <a:off x="2429262" y="3660073"/>
            <a:ext cx="617700" cy="28772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311800" y="4291250"/>
            <a:ext cx="17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Törölt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sorok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 txBox="1">
            <a:spLocks noGrp="1"/>
          </p:cNvSpPr>
          <p:nvPr>
            <p:ph type="ctrTitle" idx="4"/>
          </p:nvPr>
        </p:nvSpPr>
        <p:spPr>
          <a:xfrm>
            <a:off x="3005425" y="845101"/>
            <a:ext cx="5740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Github címkék és alkalmazások</a:t>
            </a:r>
            <a:endParaRPr/>
          </a:p>
        </p:txBody>
      </p:sp>
      <p:cxnSp>
        <p:nvCxnSpPr>
          <p:cNvPr id="323" name="Google Shape;323;p11"/>
          <p:cNvCxnSpPr/>
          <p:nvPr/>
        </p:nvCxnSpPr>
        <p:spPr>
          <a:xfrm>
            <a:off x="2601625" y="1878700"/>
            <a:ext cx="6581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4" name="Google Shape;32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5" y="103075"/>
            <a:ext cx="2544100" cy="493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775" y="1944811"/>
            <a:ext cx="17240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1"/>
          <p:cNvSpPr txBox="1"/>
          <p:nvPr/>
        </p:nvSpPr>
        <p:spPr>
          <a:xfrm>
            <a:off x="5123604" y="2415775"/>
            <a:ext cx="3514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Light"/>
              <a:buChar char="●"/>
            </a:pPr>
            <a:r>
              <a:rPr lang="e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Elég zavaros, de </a:t>
            </a:r>
            <a:r>
              <a:rPr lang="es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</a:t>
            </a:r>
            <a:r>
              <a:rPr lang="e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értjük</a:t>
            </a:r>
            <a:endParaRPr sz="3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 txBox="1">
            <a:spLocks noGrp="1"/>
          </p:cNvSpPr>
          <p:nvPr>
            <p:ph type="ctrTitle" idx="6"/>
          </p:nvPr>
        </p:nvSpPr>
        <p:spPr>
          <a:xfrm>
            <a:off x="311700" y="1873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Összefoglalás</a:t>
            </a:r>
            <a:endParaRPr/>
          </a:p>
        </p:txBody>
      </p:sp>
      <p:cxnSp>
        <p:nvCxnSpPr>
          <p:cNvPr id="332" name="Google Shape;332;p13"/>
          <p:cNvCxnSpPr/>
          <p:nvPr/>
        </p:nvCxnSpPr>
        <p:spPr>
          <a:xfrm rot="10800000" flipH="1">
            <a:off x="13275" y="845450"/>
            <a:ext cx="9236100" cy="33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13"/>
          <p:cNvSpPr txBox="1"/>
          <p:nvPr/>
        </p:nvSpPr>
        <p:spPr>
          <a:xfrm>
            <a:off x="750300" y="1494300"/>
            <a:ext cx="76434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Mit tanultunk?</a:t>
            </a:r>
            <a:endParaRPr sz="3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Mit tapasztaltunk?</a:t>
            </a:r>
            <a:endParaRPr sz="3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Hogy sikerült?</a:t>
            </a:r>
            <a:endParaRPr sz="3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"/>
          <p:cNvSpPr txBox="1">
            <a:spLocks noGrp="1"/>
          </p:cNvSpPr>
          <p:nvPr>
            <p:ph type="ctrTitle"/>
          </p:nvPr>
        </p:nvSpPr>
        <p:spPr>
          <a:xfrm>
            <a:off x="3773950" y="1946200"/>
            <a:ext cx="48804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>
                <a:solidFill>
                  <a:schemeClr val="lt1"/>
                </a:solidFill>
              </a:rPr>
              <a:t>Köszönjük szépen a figyelmet!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-4769119" y="-117294"/>
            <a:ext cx="7324051" cy="5378088"/>
            <a:chOff x="238125" y="262775"/>
            <a:chExt cx="7092825" cy="5151425"/>
          </a:xfrm>
        </p:grpSpPr>
        <p:sp>
          <p:nvSpPr>
            <p:cNvPr id="340" name="Google Shape;340;p14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5"/>
          <p:cNvSpPr txBox="1"/>
          <p:nvPr/>
        </p:nvSpPr>
        <p:spPr>
          <a:xfrm>
            <a:off x="1812150" y="1630425"/>
            <a:ext cx="5519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Demo !</a:t>
            </a:r>
            <a:endParaRPr sz="36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Weboldal bemutatása</a:t>
            </a:r>
            <a:endParaRPr sz="36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"/>
          <p:cNvCxnSpPr/>
          <p:nvPr/>
        </p:nvCxnSpPr>
        <p:spPr>
          <a:xfrm>
            <a:off x="311700" y="1891355"/>
            <a:ext cx="8520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8" name="Google Shape;18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1244" y="59997"/>
            <a:ext cx="6141512" cy="174676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"/>
          <p:cNvSpPr txBox="1"/>
          <p:nvPr/>
        </p:nvSpPr>
        <p:spPr>
          <a:xfrm>
            <a:off x="311700" y="2047009"/>
            <a:ext cx="33043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Miért ezt választottuk?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311699" y="2855925"/>
            <a:ext cx="35329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 a különlegessége?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311699" y="3660542"/>
            <a:ext cx="35329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Miről is szól ez a játék?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8880" y="2047010"/>
            <a:ext cx="5082322" cy="2858806"/>
          </a:xfrm>
          <a:prstGeom prst="rect">
            <a:avLst/>
          </a:prstGeom>
          <a:noFill/>
          <a:ln w="38100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>
            <a:spLocks noGrp="1"/>
          </p:cNvSpPr>
          <p:nvPr>
            <p:ph type="ctrTitle"/>
          </p:nvPr>
        </p:nvSpPr>
        <p:spPr>
          <a:xfrm>
            <a:off x="4516582" y="741215"/>
            <a:ext cx="4776727" cy="73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3000"/>
              <a:t>Alkalmazott technológiák</a:t>
            </a:r>
            <a:endParaRPr sz="3000"/>
          </a:p>
        </p:txBody>
      </p:sp>
      <p:sp>
        <p:nvSpPr>
          <p:cNvPr id="198" name="Google Shape;198;p3"/>
          <p:cNvSpPr txBox="1">
            <a:spLocks noGrp="1"/>
          </p:cNvSpPr>
          <p:nvPr>
            <p:ph type="subTitle" idx="1"/>
          </p:nvPr>
        </p:nvSpPr>
        <p:spPr>
          <a:xfrm>
            <a:off x="5138490" y="1660397"/>
            <a:ext cx="3716109" cy="260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</a:pPr>
            <a:r>
              <a:rPr lang="es" sz="2400"/>
              <a:t>HTML 5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</a:pPr>
            <a:r>
              <a:rPr lang="es" sz="2400"/>
              <a:t>CSS 3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</a:pPr>
            <a:r>
              <a:rPr lang="es" sz="2400"/>
              <a:t>Bootstrap 5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</a:pPr>
            <a:r>
              <a:rPr lang="es" sz="2400"/>
              <a:t>JavaScript</a:t>
            </a:r>
            <a:endParaRPr sz="2400"/>
          </a:p>
        </p:txBody>
      </p:sp>
      <p:cxnSp>
        <p:nvCxnSpPr>
          <p:cNvPr id="199" name="Google Shape;199;p3"/>
          <p:cNvCxnSpPr/>
          <p:nvPr/>
        </p:nvCxnSpPr>
        <p:spPr>
          <a:xfrm>
            <a:off x="4516582" y="1570341"/>
            <a:ext cx="46274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0" name="Google Shape;2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662" y="264960"/>
            <a:ext cx="4085493" cy="2160517"/>
          </a:xfrm>
          <a:prstGeom prst="rect">
            <a:avLst/>
          </a:prstGeom>
          <a:noFill/>
          <a:ln w="38100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1" name="Google Shape;20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415" y="2650484"/>
            <a:ext cx="3021838" cy="249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2808100"/>
            <a:ext cx="4668000" cy="21492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" name="Google Shape;207;p4"/>
          <p:cNvSpPr txBox="1"/>
          <p:nvPr/>
        </p:nvSpPr>
        <p:spPr>
          <a:xfrm>
            <a:off x="3419401" y="111728"/>
            <a:ext cx="17492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3200" b="1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HTML 5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900" y="855375"/>
            <a:ext cx="3415800" cy="3744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9" name="Google Shape;20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8575" y="744759"/>
            <a:ext cx="4668000" cy="16833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/>
          <p:nvPr/>
        </p:nvSpPr>
        <p:spPr>
          <a:xfrm>
            <a:off x="3913322" y="54245"/>
            <a:ext cx="131735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Css 3</a:t>
            </a:r>
            <a:endParaRPr sz="3200" b="0" i="0" u="none" strike="noStrike" cap="non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15" name="Google Shape;2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7362" y="390429"/>
            <a:ext cx="2867185" cy="457843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699" y="856389"/>
            <a:ext cx="4894307" cy="411247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3416100" y="91275"/>
            <a:ext cx="2311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JavaScript</a:t>
            </a:r>
            <a:endParaRPr sz="32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22" name="Google Shape;22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50" y="3488500"/>
            <a:ext cx="7096800" cy="1449000"/>
          </a:xfrm>
          <a:prstGeom prst="roundRect">
            <a:avLst>
              <a:gd name="adj" fmla="val 1471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824" y="768375"/>
            <a:ext cx="3591600" cy="2386800"/>
          </a:xfrm>
          <a:prstGeom prst="roundRect">
            <a:avLst>
              <a:gd name="adj" fmla="val 1036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50" y="1612275"/>
            <a:ext cx="4561200" cy="1542900"/>
          </a:xfrm>
          <a:prstGeom prst="roundRect">
            <a:avLst>
              <a:gd name="adj" fmla="val 1201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>
            <a:spLocks noGrp="1"/>
          </p:cNvSpPr>
          <p:nvPr>
            <p:ph type="ctrTitle" idx="6"/>
          </p:nvPr>
        </p:nvSpPr>
        <p:spPr>
          <a:xfrm>
            <a:off x="318069" y="138834"/>
            <a:ext cx="8520600" cy="60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Menürendszer</a:t>
            </a:r>
            <a:endParaRPr/>
          </a:p>
        </p:txBody>
      </p:sp>
      <p:cxnSp>
        <p:nvCxnSpPr>
          <p:cNvPr id="230" name="Google Shape;230;p8"/>
          <p:cNvCxnSpPr/>
          <p:nvPr/>
        </p:nvCxnSpPr>
        <p:spPr>
          <a:xfrm>
            <a:off x="318069" y="759812"/>
            <a:ext cx="8520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1" name="Google Shape;231;p8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5167825" y="1847175"/>
            <a:ext cx="3648425" cy="19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 rotWithShape="1">
          <a:blip r:embed="rId4">
            <a:alphaModFix/>
          </a:blip>
          <a:srcRect b="3194"/>
          <a:stretch/>
        </p:blipFill>
        <p:spPr>
          <a:xfrm>
            <a:off x="318075" y="902000"/>
            <a:ext cx="4849750" cy="74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5">
            <a:alphaModFix/>
          </a:blip>
          <a:srcRect t="9566" b="6144"/>
          <a:stretch/>
        </p:blipFill>
        <p:spPr>
          <a:xfrm>
            <a:off x="705100" y="3983550"/>
            <a:ext cx="4849750" cy="6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 txBox="1"/>
          <p:nvPr/>
        </p:nvSpPr>
        <p:spPr>
          <a:xfrm>
            <a:off x="705100" y="2094625"/>
            <a:ext cx="215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Alap állapot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705100" y="2920175"/>
            <a:ext cx="34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Telefonon látható nézet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5234075" y="1017400"/>
            <a:ext cx="408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 gomb megnyomása után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" name="Google Shape;237;p8"/>
          <p:cNvSpPr/>
          <p:nvPr/>
        </p:nvSpPr>
        <p:spPr>
          <a:xfrm rot="-5400000">
            <a:off x="2238662" y="1955398"/>
            <a:ext cx="617700" cy="28772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rot="5400000">
            <a:off x="3816962" y="3313798"/>
            <a:ext cx="617700" cy="28772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>
            <a:spLocks noGrp="1"/>
          </p:cNvSpPr>
          <p:nvPr>
            <p:ph type="ctrTitle"/>
          </p:nvPr>
        </p:nvSpPr>
        <p:spPr>
          <a:xfrm>
            <a:off x="5521800" y="238800"/>
            <a:ext cx="32742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BS5 Carousel kialakítása</a:t>
            </a:r>
            <a:endParaRPr/>
          </a:p>
        </p:txBody>
      </p:sp>
      <p:cxnSp>
        <p:nvCxnSpPr>
          <p:cNvPr id="244" name="Google Shape;244;p9"/>
          <p:cNvCxnSpPr/>
          <p:nvPr/>
        </p:nvCxnSpPr>
        <p:spPr>
          <a:xfrm>
            <a:off x="5532850" y="1564075"/>
            <a:ext cx="3610800" cy="14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9"/>
          <p:cNvSpPr txBox="1">
            <a:spLocks noGrp="1"/>
          </p:cNvSpPr>
          <p:nvPr>
            <p:ph type="subTitle" idx="1"/>
          </p:nvPr>
        </p:nvSpPr>
        <p:spPr>
          <a:xfrm>
            <a:off x="5631150" y="1661498"/>
            <a:ext cx="34476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235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s" sz="2800"/>
              <a:t>Külön oldal neki.</a:t>
            </a:r>
            <a:endParaRPr sz="2800"/>
          </a:p>
          <a:p>
            <a:pPr marL="285750" lvl="0" indent="-45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Arial"/>
              <a:buNone/>
            </a:pPr>
            <a:endParaRPr/>
          </a:p>
        </p:txBody>
      </p:sp>
      <p:pic>
        <p:nvPicPr>
          <p:cNvPr id="246" name="Google Shape;2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5" y="96938"/>
            <a:ext cx="5434500" cy="4949700"/>
          </a:xfrm>
          <a:prstGeom prst="roundRect">
            <a:avLst>
              <a:gd name="adj" fmla="val 699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e2f72220d_3_10"/>
          <p:cNvSpPr txBox="1"/>
          <p:nvPr/>
        </p:nvSpPr>
        <p:spPr>
          <a:xfrm>
            <a:off x="2943450" y="123825"/>
            <a:ext cx="325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Reszponzív rács</a:t>
            </a:r>
            <a:endParaRPr sz="32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52" name="Google Shape;252;g21e2f72220d_3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6300"/>
            <a:ext cx="6048149" cy="233772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3" name="Google Shape;253;g21e2f72220d_3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275" y="637975"/>
            <a:ext cx="2512125" cy="426852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Google Shape;254;g21e2f72220d_3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25" y="3841029"/>
            <a:ext cx="1809750" cy="2286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" name="Google Shape;255;g21e2f72220d_3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7125" y="4313704"/>
            <a:ext cx="1809750" cy="27622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6" name="Google Shape;256;g21e2f72220d_3_10"/>
          <p:cNvCxnSpPr/>
          <p:nvPr/>
        </p:nvCxnSpPr>
        <p:spPr>
          <a:xfrm>
            <a:off x="266850" y="839250"/>
            <a:ext cx="6131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15"/>
      </a:accent1>
      <a:accent2>
        <a:srgbClr val="FFB215"/>
      </a:accent2>
      <a:accent3>
        <a:srgbClr val="FFB215"/>
      </a:accent3>
      <a:accent4>
        <a:srgbClr val="FFB215"/>
      </a:accent4>
      <a:accent5>
        <a:srgbClr val="FFB215"/>
      </a:accent5>
      <a:accent6>
        <a:srgbClr val="FFB215"/>
      </a:accent6>
      <a:hlink>
        <a:srgbClr val="FFB2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Diavetítés a képernyőre (16:9 oldalarány)</PresentationFormat>
  <Paragraphs>42</Paragraphs>
  <Slides>19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19</vt:i4>
      </vt:variant>
    </vt:vector>
  </HeadingPairs>
  <TitlesOfParts>
    <vt:vector size="30" baseType="lpstr">
      <vt:lpstr>Proxima Nova Semibold</vt:lpstr>
      <vt:lpstr>Proxima Nova</vt:lpstr>
      <vt:lpstr>Bree Serif</vt:lpstr>
      <vt:lpstr>Roboto</vt:lpstr>
      <vt:lpstr>Roboto Mono Thin</vt:lpstr>
      <vt:lpstr>Roboto Black</vt:lpstr>
      <vt:lpstr>Roboto Light</vt:lpstr>
      <vt:lpstr>Arial</vt:lpstr>
      <vt:lpstr>Roboto Thin</vt:lpstr>
      <vt:lpstr>WEB PROPOSAL</vt:lpstr>
      <vt:lpstr>SlidesGo Final Pages</vt:lpstr>
      <vt:lpstr>Proj1_deeprock-galactic_9C </vt:lpstr>
      <vt:lpstr>PowerPoint-bemutató</vt:lpstr>
      <vt:lpstr>Alkalmazott technológiák</vt:lpstr>
      <vt:lpstr>PowerPoint-bemutató</vt:lpstr>
      <vt:lpstr>PowerPoint-bemutató</vt:lpstr>
      <vt:lpstr>PowerPoint-bemutató</vt:lpstr>
      <vt:lpstr>Menürendszer</vt:lpstr>
      <vt:lpstr>BS5 Carousel kialakítása</vt:lpstr>
      <vt:lpstr>PowerPoint-bemutató</vt:lpstr>
      <vt:lpstr>Kvíz</vt:lpstr>
      <vt:lpstr>PowerPoint-bemutató</vt:lpstr>
      <vt:lpstr>PowerPoint-bemutató</vt:lpstr>
      <vt:lpstr>Csoportmunka eszközök</vt:lpstr>
      <vt:lpstr>Github statisztika</vt:lpstr>
      <vt:lpstr>PowerPoint-bemutató</vt:lpstr>
      <vt:lpstr>Github címkék és alkalmazások</vt:lpstr>
      <vt:lpstr>Összefoglalás</vt:lpstr>
      <vt:lpstr>Köszönjük szépen a figyelmet!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Proj1_deeprock-galactic_9C </dc:title>
  <dc:creator>Major Bálint István</dc:creator>
  <cp:lastModifiedBy>Balint Major</cp:lastModifiedBy>
  <cp:revision>1</cp:revision>
  <dcterms:modified xsi:type="dcterms:W3CDTF">2023-03-16T17:12:06Z</dcterms:modified>
</cp:coreProperties>
</file>